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726" r:id="rId4"/>
  </p:sldMasterIdLst>
  <p:notesMasterIdLst>
    <p:notesMasterId r:id="rId7"/>
  </p:notesMasterIdLst>
  <p:handoutMasterIdLst>
    <p:handoutMasterId r:id="rId8"/>
  </p:handoutMasterIdLst>
  <p:sldIdLst>
    <p:sldId id="2147470020" r:id="rId5"/>
    <p:sldId id="2147470048" r:id="rId6"/>
  </p:sldIdLst>
  <p:sldSz cx="12192000" cy="6858000"/>
  <p:notesSz cx="7099300" cy="10234613"/>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FFFFFF"/>
    <a:srgbClr val="66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6" autoAdjust="0"/>
    <p:restoredTop sz="87194" autoAdjust="0"/>
  </p:normalViewPr>
  <p:slideViewPr>
    <p:cSldViewPr snapToGrid="0">
      <p:cViewPr varScale="1">
        <p:scale>
          <a:sx n="67" d="100"/>
          <a:sy n="67" d="100"/>
        </p:scale>
        <p:origin x="904"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076363" cy="513508"/>
          </a:xfrm>
          <a:prstGeom prst="rect">
            <a:avLst/>
          </a:prstGeom>
        </p:spPr>
        <p:txBody>
          <a:bodyPr vert="horz" lIns="99075" tIns="49538" rIns="99075" bIns="49538" rtlCol="0"/>
          <a:lstStyle>
            <a:lvl1pPr algn="l">
              <a:defRPr sz="1300"/>
            </a:lvl1pPr>
          </a:lstStyle>
          <a:p>
            <a:r>
              <a:rPr kumimoji="1" lang="en-US" altLang="ja-JP">
                <a:latin typeface="Meiryo UI" panose="020B0604030504040204" pitchFamily="50" charset="-128"/>
                <a:ea typeface="Meiryo UI" panose="020B0604030504040204" pitchFamily="50" charset="-128"/>
              </a:rPr>
              <a:t>JEAS</a:t>
            </a:r>
            <a:r>
              <a:rPr kumimoji="1" lang="ja-JP" altLang="en-US">
                <a:latin typeface="Meiryo UI" panose="020B0604030504040204" pitchFamily="50" charset="-128"/>
                <a:ea typeface="Meiryo UI" panose="020B0604030504040204" pitchFamily="50" charset="-128"/>
              </a:rPr>
              <a:t>特別セミナー</a:t>
            </a:r>
          </a:p>
        </p:txBody>
      </p:sp>
      <p:sp>
        <p:nvSpPr>
          <p:cNvPr id="3" name="日付プレースホルダー 2"/>
          <p:cNvSpPr>
            <a:spLocks noGrp="1"/>
          </p:cNvSpPr>
          <p:nvPr>
            <p:ph type="dt" sz="quarter" idx="1"/>
          </p:nvPr>
        </p:nvSpPr>
        <p:spPr>
          <a:xfrm>
            <a:off x="4021297" y="0"/>
            <a:ext cx="3076363" cy="513508"/>
          </a:xfrm>
          <a:prstGeom prst="rect">
            <a:avLst/>
          </a:prstGeom>
        </p:spPr>
        <p:txBody>
          <a:bodyPr vert="horz" lIns="99075" tIns="49538" rIns="99075" bIns="49538" rtlCol="0"/>
          <a:lstStyle>
            <a:lvl1pPr algn="r">
              <a:defRPr sz="1300"/>
            </a:lvl1pPr>
          </a:lstStyle>
          <a:p>
            <a:r>
              <a:rPr kumimoji="1" lang="en-US" altLang="ja-JP">
                <a:latin typeface="Meiryo UI" panose="020B0604030504040204" pitchFamily="50" charset="-128"/>
                <a:ea typeface="Meiryo UI" panose="020B0604030504040204" pitchFamily="50" charset="-128"/>
              </a:rPr>
              <a:t>2025</a:t>
            </a:r>
            <a:r>
              <a:rPr kumimoji="1" lang="ja-JP" altLang="en-US">
                <a:latin typeface="Meiryo UI" panose="020B0604030504040204" pitchFamily="50" charset="-128"/>
                <a:ea typeface="Meiryo UI" panose="020B0604030504040204" pitchFamily="50" charset="-128"/>
              </a:rPr>
              <a:t>年</a:t>
            </a:r>
            <a:r>
              <a:rPr kumimoji="1" lang="en-US" altLang="ja-JP">
                <a:latin typeface="Meiryo UI" panose="020B0604030504040204" pitchFamily="50" charset="-128"/>
                <a:ea typeface="Meiryo UI" panose="020B0604030504040204" pitchFamily="50" charset="-128"/>
              </a:rPr>
              <a:t>3</a:t>
            </a:r>
            <a:r>
              <a:rPr kumimoji="1" lang="ja-JP" altLang="en-US">
                <a:latin typeface="Meiryo UI" panose="020B0604030504040204" pitchFamily="50" charset="-128"/>
                <a:ea typeface="Meiryo UI" panose="020B0604030504040204" pitchFamily="50" charset="-128"/>
              </a:rPr>
              <a:t>月</a:t>
            </a:r>
            <a:r>
              <a:rPr kumimoji="1" lang="en-US" altLang="ja-JP">
                <a:latin typeface="Meiryo UI" panose="020B0604030504040204" pitchFamily="50" charset="-128"/>
                <a:ea typeface="Meiryo UI" panose="020B0604030504040204" pitchFamily="50" charset="-128"/>
              </a:rPr>
              <a:t>4</a:t>
            </a:r>
            <a:r>
              <a:rPr kumimoji="1" lang="ja-JP" altLang="en-US">
                <a:latin typeface="Meiryo UI" panose="020B0604030504040204" pitchFamily="50" charset="-128"/>
                <a:ea typeface="Meiryo UI" panose="020B0604030504040204" pitchFamily="50" charset="-128"/>
              </a:rPr>
              <a:t>日</a:t>
            </a:r>
          </a:p>
        </p:txBody>
      </p:sp>
      <p:sp>
        <p:nvSpPr>
          <p:cNvPr id="4" name="フッター プレースホルダー 3"/>
          <p:cNvSpPr>
            <a:spLocks noGrp="1"/>
          </p:cNvSpPr>
          <p:nvPr>
            <p:ph type="ftr" sz="quarter" idx="2"/>
          </p:nvPr>
        </p:nvSpPr>
        <p:spPr>
          <a:xfrm>
            <a:off x="3" y="9721112"/>
            <a:ext cx="3076363" cy="513507"/>
          </a:xfrm>
          <a:prstGeom prst="rect">
            <a:avLst/>
          </a:prstGeom>
        </p:spPr>
        <p:txBody>
          <a:bodyPr vert="horz" lIns="99075" tIns="49538" rIns="99075" bIns="49538" rtlCol="0" anchor="b"/>
          <a:lstStyle>
            <a:lvl1pPr algn="l">
              <a:defRPr sz="1300"/>
            </a:lvl1pPr>
          </a:lstStyle>
          <a:p>
            <a:r>
              <a:rPr kumimoji="1" lang="ja-JP" altLang="en-US">
                <a:latin typeface="Meiryo UI" panose="020B0604030504040204" pitchFamily="50" charset="-128"/>
                <a:ea typeface="Meiryo UI" panose="020B0604030504040204" pitchFamily="50" charset="-128"/>
              </a:rPr>
              <a:t>工業会日本万引防止システム協会</a:t>
            </a:r>
          </a:p>
        </p:txBody>
      </p:sp>
      <p:sp>
        <p:nvSpPr>
          <p:cNvPr id="5" name="スライド番号プレースホルダー 4"/>
          <p:cNvSpPr>
            <a:spLocks noGrp="1"/>
          </p:cNvSpPr>
          <p:nvPr>
            <p:ph type="sldNum" sz="quarter" idx="3"/>
          </p:nvPr>
        </p:nvSpPr>
        <p:spPr>
          <a:xfrm>
            <a:off x="4021297" y="9721112"/>
            <a:ext cx="3076363" cy="513507"/>
          </a:xfrm>
          <a:prstGeom prst="rect">
            <a:avLst/>
          </a:prstGeom>
        </p:spPr>
        <p:txBody>
          <a:bodyPr vert="horz" lIns="99075" tIns="49538" rIns="99075" bIns="49538" rtlCol="0" anchor="b"/>
          <a:lstStyle>
            <a:lvl1pPr algn="r">
              <a:defRPr sz="1300"/>
            </a:lvl1pPr>
          </a:lstStyle>
          <a:p>
            <a:fld id="{12FB47C2-5604-450F-8D93-5330C3CB557D}" type="slidenum">
              <a:rPr kumimoji="1" lang="en-US" altLang="ja-JP" smtClean="0">
                <a:latin typeface="Meiryo UI" panose="020B0604030504040204" pitchFamily="50" charset="-128"/>
                <a:ea typeface="Meiryo UI" panose="020B0604030504040204" pitchFamily="50" charset="-128"/>
              </a:rPr>
              <a:t>‹#›</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59180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076363" cy="513508"/>
          </a:xfrm>
          <a:prstGeom prst="rect">
            <a:avLst/>
          </a:prstGeom>
        </p:spPr>
        <p:txBody>
          <a:bodyPr vert="horz" lIns="99075" tIns="49538" rIns="99075" bIns="49538" rtlCol="0"/>
          <a:lstStyle>
            <a:lvl1pPr algn="l">
              <a:defRPr sz="1300">
                <a:latin typeface="Meiryo UI" panose="020B0604030504040204" pitchFamily="50" charset="-128"/>
                <a:ea typeface="Meiryo UI" panose="020B0604030504040204" pitchFamily="50" charset="-128"/>
              </a:defRPr>
            </a:lvl1pPr>
          </a:lstStyle>
          <a:p>
            <a:r>
              <a:rPr kumimoji="1" lang="en-US" altLang="ja-JP"/>
              <a:t>JEAS</a:t>
            </a:r>
            <a:r>
              <a:rPr kumimoji="1" lang="ja-JP" altLang="en-US"/>
              <a:t>特別セミナー</a:t>
            </a:r>
          </a:p>
        </p:txBody>
      </p:sp>
      <p:sp>
        <p:nvSpPr>
          <p:cNvPr id="3" name="日付プレースホルダー 2"/>
          <p:cNvSpPr>
            <a:spLocks noGrp="1"/>
          </p:cNvSpPr>
          <p:nvPr>
            <p:ph type="dt" idx="1"/>
          </p:nvPr>
        </p:nvSpPr>
        <p:spPr>
          <a:xfrm>
            <a:off x="4021297" y="0"/>
            <a:ext cx="3076363" cy="513508"/>
          </a:xfrm>
          <a:prstGeom prst="rect">
            <a:avLst/>
          </a:prstGeom>
        </p:spPr>
        <p:txBody>
          <a:bodyPr vert="horz" lIns="99075" tIns="49538" rIns="99075" bIns="49538" rtlCol="0"/>
          <a:lstStyle>
            <a:lvl1pPr algn="r">
              <a:defRPr sz="1300">
                <a:latin typeface="Meiryo UI" panose="020B0604030504040204" pitchFamily="50" charset="-128"/>
                <a:ea typeface="Meiryo UI" panose="020B0604030504040204" pitchFamily="50" charset="-128"/>
              </a:defRPr>
            </a:lvl1pPr>
          </a:lstStyle>
          <a:p>
            <a:r>
              <a:rPr kumimoji="1" lang="en-US" altLang="ja-JP"/>
              <a:t>2025</a:t>
            </a:r>
            <a:r>
              <a:rPr kumimoji="1" lang="ja-JP" altLang="en-US"/>
              <a:t>年</a:t>
            </a:r>
            <a:r>
              <a:rPr kumimoji="1" lang="en-US" altLang="ja-JP"/>
              <a:t>3</a:t>
            </a:r>
            <a:r>
              <a:rPr kumimoji="1" lang="ja-JP" altLang="en-US"/>
              <a:t>月</a:t>
            </a:r>
            <a:r>
              <a:rPr kumimoji="1" lang="en-US" altLang="ja-JP"/>
              <a:t>4</a:t>
            </a:r>
            <a:r>
              <a:rPr kumimoji="1" lang="ja-JP" altLang="en-US"/>
              <a:t>日</a:t>
            </a:r>
          </a:p>
        </p:txBody>
      </p:sp>
      <p:sp>
        <p:nvSpPr>
          <p:cNvPr id="4" name="スライド イメージ プレースホルダー 3"/>
          <p:cNvSpPr>
            <a:spLocks noGrp="1" noRot="1" noChangeAspect="1"/>
          </p:cNvSpPr>
          <p:nvPr>
            <p:ph type="sldImg" idx="2"/>
          </p:nvPr>
        </p:nvSpPr>
        <p:spPr>
          <a:xfrm>
            <a:off x="481013" y="1279525"/>
            <a:ext cx="6138862" cy="3454400"/>
          </a:xfrm>
          <a:prstGeom prst="rect">
            <a:avLst/>
          </a:prstGeom>
          <a:noFill/>
          <a:ln w="12700">
            <a:solidFill>
              <a:prstClr val="black"/>
            </a:solidFill>
          </a:ln>
        </p:spPr>
        <p:txBody>
          <a:bodyPr vert="horz" lIns="99075" tIns="49538" rIns="99075" bIns="49538" rtlCol="0" anchor="ctr"/>
          <a:lstStyle/>
          <a:p>
            <a:endParaRPr lang="ja-JP" altLang="en-US" noProof="0"/>
          </a:p>
        </p:txBody>
      </p:sp>
      <p:sp>
        <p:nvSpPr>
          <p:cNvPr id="5" name="ノート プレースホルダー 4"/>
          <p:cNvSpPr>
            <a:spLocks noGrp="1"/>
          </p:cNvSpPr>
          <p:nvPr>
            <p:ph type="body" sz="quarter" idx="3"/>
          </p:nvPr>
        </p:nvSpPr>
        <p:spPr>
          <a:xfrm>
            <a:off x="709930" y="4925412"/>
            <a:ext cx="5679440" cy="4029879"/>
          </a:xfrm>
          <a:prstGeom prst="rect">
            <a:avLst/>
          </a:prstGeom>
        </p:spPr>
        <p:txBody>
          <a:bodyPr vert="horz" lIns="99075" tIns="49538" rIns="99075" bIns="49538" rtlCol="0"/>
          <a:lstStyle/>
          <a:p>
            <a:pPr lvl="0"/>
            <a:r>
              <a:rPr kumimoji="1" lang="ja-JP" altLang="en-US" noProof="0"/>
              <a:t>マスター テキストの書式設定</a:t>
            </a:r>
          </a:p>
          <a:p>
            <a:pPr lvl="1"/>
            <a:r>
              <a:rPr kumimoji="1" lang="ja-JP" altLang="en-US" noProof="0"/>
              <a:t>第 </a:t>
            </a:r>
            <a:r>
              <a:rPr kumimoji="1" lang="en-US" altLang="ja-JP" noProof="0"/>
              <a:t>2 </a:t>
            </a:r>
            <a:r>
              <a:rPr kumimoji="1" lang="ja-JP" altLang="en-US" noProof="0"/>
              <a:t>レベル</a:t>
            </a:r>
          </a:p>
          <a:p>
            <a:pPr lvl="2"/>
            <a:r>
              <a:rPr kumimoji="1" lang="ja-JP" altLang="en-US" noProof="0"/>
              <a:t>第 </a:t>
            </a:r>
            <a:r>
              <a:rPr kumimoji="1" lang="en-US" altLang="ja-JP" noProof="0"/>
              <a:t>3 </a:t>
            </a:r>
            <a:r>
              <a:rPr kumimoji="1" lang="ja-JP" altLang="en-US" noProof="0"/>
              <a:t>レベル</a:t>
            </a:r>
          </a:p>
          <a:p>
            <a:pPr lvl="3"/>
            <a:r>
              <a:rPr kumimoji="1" lang="ja-JP" altLang="en-US" noProof="0"/>
              <a:t>第 </a:t>
            </a:r>
            <a:r>
              <a:rPr kumimoji="1" lang="en-US" altLang="ja-JP" noProof="0"/>
              <a:t>4 </a:t>
            </a:r>
            <a:r>
              <a:rPr kumimoji="1" lang="ja-JP" altLang="en-US" noProof="0"/>
              <a:t>レベル</a:t>
            </a:r>
          </a:p>
          <a:p>
            <a:pPr lvl="4"/>
            <a:r>
              <a:rPr kumimoji="1" lang="ja-JP" altLang="en-US" noProof="0"/>
              <a:t>第 </a:t>
            </a:r>
            <a:r>
              <a:rPr kumimoji="1" lang="en-US" altLang="ja-JP" noProof="0"/>
              <a:t>5 </a:t>
            </a:r>
            <a:r>
              <a:rPr kumimoji="1" lang="ja-JP" altLang="en-US" noProof="0"/>
              <a:t>レベル</a:t>
            </a:r>
          </a:p>
        </p:txBody>
      </p:sp>
      <p:sp>
        <p:nvSpPr>
          <p:cNvPr id="6" name="フッター プレースホルダー 5"/>
          <p:cNvSpPr>
            <a:spLocks noGrp="1"/>
          </p:cNvSpPr>
          <p:nvPr>
            <p:ph type="ftr" sz="quarter" idx="4"/>
          </p:nvPr>
        </p:nvSpPr>
        <p:spPr>
          <a:xfrm>
            <a:off x="3" y="9721112"/>
            <a:ext cx="3076363" cy="513507"/>
          </a:xfrm>
          <a:prstGeom prst="rect">
            <a:avLst/>
          </a:prstGeom>
        </p:spPr>
        <p:txBody>
          <a:bodyPr vert="horz" lIns="99075" tIns="49538" rIns="99075" bIns="49538" rtlCol="0" anchor="b"/>
          <a:lstStyle>
            <a:lvl1pPr algn="l">
              <a:defRPr sz="1300">
                <a:latin typeface="Meiryo UI" panose="020B0604030504040204" pitchFamily="50" charset="-128"/>
                <a:ea typeface="Meiryo UI" panose="020B0604030504040204" pitchFamily="50" charset="-128"/>
              </a:defRPr>
            </a:lvl1pPr>
          </a:lstStyle>
          <a:p>
            <a:r>
              <a:rPr kumimoji="1" lang="ja-JP" altLang="en-US"/>
              <a:t>工業会日本万引防止システム協会</a:t>
            </a:r>
          </a:p>
        </p:txBody>
      </p:sp>
      <p:sp>
        <p:nvSpPr>
          <p:cNvPr id="7" name="スライド番号プレースホルダー 6"/>
          <p:cNvSpPr>
            <a:spLocks noGrp="1"/>
          </p:cNvSpPr>
          <p:nvPr>
            <p:ph type="sldNum" sz="quarter" idx="5"/>
          </p:nvPr>
        </p:nvSpPr>
        <p:spPr>
          <a:xfrm>
            <a:off x="4021297" y="9721112"/>
            <a:ext cx="3076363" cy="513507"/>
          </a:xfrm>
          <a:prstGeom prst="rect">
            <a:avLst/>
          </a:prstGeom>
        </p:spPr>
        <p:txBody>
          <a:bodyPr vert="horz" lIns="99075" tIns="49538" rIns="99075" bIns="49538" rtlCol="0" anchor="b"/>
          <a:lstStyle>
            <a:lvl1pPr algn="r">
              <a:defRPr sz="1300">
                <a:latin typeface="Meiryo UI" panose="020B0604030504040204" pitchFamily="50" charset="-128"/>
                <a:ea typeface="Meiryo UI" panose="020B0604030504040204" pitchFamily="50" charset="-128"/>
              </a:defRPr>
            </a:lvl1pPr>
          </a:lstStyle>
          <a:p>
            <a:fld id="{D19E993C-14CB-4B6A-BBCD-01FE68CF94FD}" type="slidenum">
              <a:rPr kumimoji="1" lang="en-US" altLang="ja-JP" smtClean="0"/>
              <a:pPr/>
              <a:t>‹#›</a:t>
            </a:fld>
            <a:endParaRPr kumimoji="1" lang="ja-JP" altLang="en-US"/>
          </a:p>
        </p:txBody>
      </p:sp>
    </p:spTree>
    <p:extLst>
      <p:ext uri="{BB962C8B-B14F-4D97-AF65-F5344CB8AC3E}">
        <p14:creationId xmlns:p14="http://schemas.microsoft.com/office/powerpoint/2010/main" val="1772495493"/>
      </p:ext>
    </p:extLst>
  </p:cSld>
  <p:clrMap bg1="lt1" tx1="dk1" bg2="lt2" tx2="dk2" accent1="accent1" accent2="accent2" accent3="accent3" accent4="accent4" accent5="accent5" accent6="accent6" hlink="hlink" folHlink="folHlink"/>
  <p:hf sldNum="0"/>
  <p:notesStyle>
    <a:lvl1pPr marL="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6" name="フッター プレースホルダー 5">
            <a:extLst>
              <a:ext uri="{FF2B5EF4-FFF2-40B4-BE49-F238E27FC236}">
                <a16:creationId xmlns:a16="http://schemas.microsoft.com/office/drawing/2014/main" id="{773566DA-B607-379B-1014-2CEBBA2EC640}"/>
              </a:ext>
            </a:extLst>
          </p:cNvPr>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工業会日本万引防止システム協会</a:t>
            </a:r>
          </a:p>
        </p:txBody>
      </p:sp>
      <p:sp>
        <p:nvSpPr>
          <p:cNvPr id="7" name="ヘッダー プレースホルダー 6">
            <a:extLst>
              <a:ext uri="{FF2B5EF4-FFF2-40B4-BE49-F238E27FC236}">
                <a16:creationId xmlns:a16="http://schemas.microsoft.com/office/drawing/2014/main" id="{C08C5FA9-CD0E-050A-F692-4D504317B166}"/>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3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925540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p:nvPr>
        </p:nvSpPr>
        <p:spPr/>
        <p:txBody>
          <a:bodyPr/>
          <a:lstStyle/>
          <a:p>
            <a:r>
              <a:rPr kumimoji="1" lang="en-US" altLang="ja-JP"/>
              <a:t>JEAS</a:t>
            </a:r>
            <a:r>
              <a:rPr kumimoji="1" lang="ja-JP" altLang="en-US"/>
              <a:t>特別セミナー</a:t>
            </a:r>
          </a:p>
        </p:txBody>
      </p:sp>
      <p:sp>
        <p:nvSpPr>
          <p:cNvPr id="5" name="日付プレースホルダー 4"/>
          <p:cNvSpPr>
            <a:spLocks noGrp="1"/>
          </p:cNvSpPr>
          <p:nvPr>
            <p:ph type="dt" idx="1"/>
          </p:nvPr>
        </p:nvSpPr>
        <p:spPr/>
        <p:txBody>
          <a:bodyPr/>
          <a:lstStyle/>
          <a:p>
            <a:r>
              <a:rPr kumimoji="1" lang="en-US" altLang="ja-JP"/>
              <a:t>2025</a:t>
            </a:r>
            <a:r>
              <a:rPr kumimoji="1" lang="ja-JP" altLang="en-US"/>
              <a:t>年</a:t>
            </a:r>
            <a:r>
              <a:rPr kumimoji="1" lang="en-US" altLang="ja-JP"/>
              <a:t>3</a:t>
            </a:r>
            <a:r>
              <a:rPr kumimoji="1" lang="ja-JP" altLang="en-US"/>
              <a:t>月</a:t>
            </a:r>
            <a:r>
              <a:rPr kumimoji="1" lang="en-US" altLang="ja-JP"/>
              <a:t>4</a:t>
            </a:r>
            <a:r>
              <a:rPr kumimoji="1" lang="ja-JP" altLang="en-US"/>
              <a:t>日</a:t>
            </a:r>
          </a:p>
        </p:txBody>
      </p:sp>
      <p:sp>
        <p:nvSpPr>
          <p:cNvPr id="6" name="フッター プレースホルダー 5"/>
          <p:cNvSpPr>
            <a:spLocks noGrp="1"/>
          </p:cNvSpPr>
          <p:nvPr>
            <p:ph type="ftr" sz="quarter" idx="4"/>
          </p:nvPr>
        </p:nvSpPr>
        <p:spPr/>
        <p:txBody>
          <a:bodyPr/>
          <a:lstStyle/>
          <a:p>
            <a:r>
              <a:rPr kumimoji="1" lang="ja-JP" altLang="en-US"/>
              <a:t>工業会日本万引防止システム協会</a:t>
            </a:r>
          </a:p>
        </p:txBody>
      </p:sp>
    </p:spTree>
    <p:extLst>
      <p:ext uri="{BB962C8B-B14F-4D97-AF65-F5344CB8AC3E}">
        <p14:creationId xmlns:p14="http://schemas.microsoft.com/office/powerpoint/2010/main" val="38158725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6BB828-DF6B-4E65-AFE7-4B68C7A9501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799428C-7F40-4C50-9799-51165C273F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BE7C636-4C03-498D-9580-9DF4523B2669}"/>
              </a:ext>
            </a:extLst>
          </p:cNvPr>
          <p:cNvSpPr>
            <a:spLocks noGrp="1"/>
          </p:cNvSpPr>
          <p:nvPr>
            <p:ph type="dt" sz="half" idx="10"/>
          </p:nvPr>
        </p:nvSpPr>
        <p:spPr/>
        <p:txBody>
          <a:bodyPr/>
          <a:lstStyle/>
          <a:p>
            <a:fld id="{171F62E1-3F1D-4C18-86EE-C8D5134962EB}"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9EC12E24-8BDE-4494-8238-BD8E6A9983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5DA045D-5000-417C-8681-D0429B156068}"/>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pic>
        <p:nvPicPr>
          <p:cNvPr id="7" name="図 6">
            <a:extLst>
              <a:ext uri="{FF2B5EF4-FFF2-40B4-BE49-F238E27FC236}">
                <a16:creationId xmlns:a16="http://schemas.microsoft.com/office/drawing/2014/main" id="{367252D6-9349-FEF6-D7D7-9B0A65AFD22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792393" y="6366683"/>
            <a:ext cx="2124940" cy="427355"/>
          </a:xfrm>
          <a:prstGeom prst="rect">
            <a:avLst/>
          </a:prstGeom>
          <a:noFill/>
          <a:ln>
            <a:noFill/>
          </a:ln>
        </p:spPr>
      </p:pic>
    </p:spTree>
    <p:extLst>
      <p:ext uri="{BB962C8B-B14F-4D97-AF65-F5344CB8AC3E}">
        <p14:creationId xmlns:p14="http://schemas.microsoft.com/office/powerpoint/2010/main" val="2132731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0580E0-0FB6-4CCC-8AB4-008D348FCF9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DC77181-3D88-4338-89DB-70A37DC86E6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A2E0B6-017D-42C4-942C-9E3333FAC438}"/>
              </a:ext>
            </a:extLst>
          </p:cNvPr>
          <p:cNvSpPr>
            <a:spLocks noGrp="1"/>
          </p:cNvSpPr>
          <p:nvPr>
            <p:ph type="dt" sz="half" idx="10"/>
          </p:nvPr>
        </p:nvSpPr>
        <p:spPr/>
        <p:txBody>
          <a:bodyPr/>
          <a:lstStyle/>
          <a:p>
            <a:fld id="{B1C8BDA2-28D2-4A80-B698-62A35A9BAF4B}"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477E107B-4179-48FA-9567-20EC4AB171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BD60C39-E158-4CDF-81A1-56EEBD9B09FE}"/>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20613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7BC045D-7E7B-400B-9493-A5912AB8E3E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D145131-1ECD-4A9E-8E87-E8D6BE2B2A2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526FCC8-BD61-4A0C-BE15-FC34BACC6B02}"/>
              </a:ext>
            </a:extLst>
          </p:cNvPr>
          <p:cNvSpPr>
            <a:spLocks noGrp="1"/>
          </p:cNvSpPr>
          <p:nvPr>
            <p:ph type="dt" sz="half" idx="10"/>
          </p:nvPr>
        </p:nvSpPr>
        <p:spPr/>
        <p:txBody>
          <a:bodyPr/>
          <a:lstStyle/>
          <a:p>
            <a:fld id="{54BAB730-0DDC-4257-B243-1CF12572CF20}"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935818D5-B344-4812-A43D-DAFD5AC9D68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909D598-B60A-43DB-A1E0-6CDC9AEA0AA3}"/>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1770357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256263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962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80295" y="3"/>
            <a:ext cx="11268364" cy="548683"/>
          </a:xfrm>
          <a:prstGeom prst="rect">
            <a:avLst/>
          </a:prstGeom>
        </p:spPr>
        <p:txBody>
          <a:bodyPr anchor="ctr">
            <a:normAutofit/>
          </a:bodyPr>
          <a:lstStyle>
            <a:lvl1pPr algn="ctr">
              <a:defRPr sz="2215" b="1">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マスター タイトルの書式設定</a:t>
            </a:r>
          </a:p>
        </p:txBody>
      </p:sp>
      <p:sp>
        <p:nvSpPr>
          <p:cNvPr id="3" name="正方形/長方形 2"/>
          <p:cNvSpPr/>
          <p:nvPr userDrawn="1"/>
        </p:nvSpPr>
        <p:spPr>
          <a:xfrm>
            <a:off x="-27169" y="548686"/>
            <a:ext cx="12208636" cy="45719"/>
          </a:xfrm>
          <a:prstGeom prst="rect">
            <a:avLst/>
          </a:prstGeom>
          <a:solidFill>
            <a:srgbClr val="0000FF"/>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1731" b="1" dirty="0">
              <a:solidFill>
                <a:prstClr val="white"/>
              </a:solidFill>
            </a:endParaRPr>
          </a:p>
        </p:txBody>
      </p:sp>
      <p:sp>
        <p:nvSpPr>
          <p:cNvPr id="5" name="Slide Number Placeholder 5"/>
          <p:cNvSpPr>
            <a:spLocks noGrp="1"/>
          </p:cNvSpPr>
          <p:nvPr>
            <p:ph type="sldNum" sz="quarter" idx="4"/>
          </p:nvPr>
        </p:nvSpPr>
        <p:spPr>
          <a:xfrm>
            <a:off x="3763021" y="6495504"/>
            <a:ext cx="2743200" cy="365125"/>
          </a:xfrm>
          <a:prstGeom prst="rect">
            <a:avLst/>
          </a:prstGeom>
        </p:spPr>
        <p:txBody>
          <a:bodyPr vert="horz" lIns="91440" tIns="45720" rIns="91440" bIns="45720" rtlCol="0" anchor="b"/>
          <a:lstStyle>
            <a:lvl1pPr algn="r">
              <a:defRPr sz="1292">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pPr defTabSz="778751"/>
            <a:fld id="{7C834DD3-D7E9-40DE-8BFD-5C088060B773}" type="slidenum">
              <a:rPr lang="ja-JP" altLang="en-US" smtClean="0"/>
              <a:pPr defTabSz="778751"/>
              <a:t>‹#›</a:t>
            </a:fld>
            <a:endParaRPr lang="ja-JP" altLang="en-US"/>
          </a:p>
        </p:txBody>
      </p:sp>
      <p:pic>
        <p:nvPicPr>
          <p:cNvPr id="4" name="図 3">
            <a:extLst>
              <a:ext uri="{FF2B5EF4-FFF2-40B4-BE49-F238E27FC236}">
                <a16:creationId xmlns:a16="http://schemas.microsoft.com/office/drawing/2014/main" id="{854D2F72-8088-594F-18BA-E58BCE20643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74317" y="6445516"/>
            <a:ext cx="2050996" cy="412483"/>
          </a:xfrm>
          <a:prstGeom prst="rect">
            <a:avLst/>
          </a:prstGeom>
          <a:noFill/>
          <a:ln>
            <a:noFill/>
          </a:ln>
        </p:spPr>
      </p:pic>
    </p:spTree>
    <p:extLst>
      <p:ext uri="{BB962C8B-B14F-4D97-AF65-F5344CB8AC3E}">
        <p14:creationId xmlns:p14="http://schemas.microsoft.com/office/powerpoint/2010/main" val="4059346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F06292-7D03-457E-BA6A-25C23300C83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8CFEC3-1C2E-4F0E-B011-82FDF22E226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2C6C643-4B30-48DA-85EB-0F85024527F2}"/>
              </a:ext>
            </a:extLst>
          </p:cNvPr>
          <p:cNvSpPr>
            <a:spLocks noGrp="1"/>
          </p:cNvSpPr>
          <p:nvPr>
            <p:ph type="dt" sz="half" idx="10"/>
          </p:nvPr>
        </p:nvSpPr>
        <p:spPr/>
        <p:txBody>
          <a:bodyPr/>
          <a:lstStyle/>
          <a:p>
            <a:fld id="{001AB3B6-F412-4B00-9CF1-F32997CDC8D4}"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CB5164EC-D556-43BC-BA06-F36D32135FA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E4D7A55-DCDC-41A5-B8D6-B289FBCC48A5}"/>
              </a:ext>
            </a:extLst>
          </p:cNvPr>
          <p:cNvSpPr>
            <a:spLocks noGrp="1"/>
          </p:cNvSpPr>
          <p:nvPr>
            <p:ph type="sldNum" sz="quarter" idx="12"/>
          </p:nvPr>
        </p:nvSpPr>
        <p:spPr>
          <a:xfrm>
            <a:off x="3780182" y="6544158"/>
            <a:ext cx="2743200" cy="365125"/>
          </a:xfrm>
        </p:spPr>
        <p:txBody>
          <a:bodyPr/>
          <a:lstStyle/>
          <a:p>
            <a:fld id="{6103A3CC-5258-4DBC-B56B-2C38A5B846E7}"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C270B082-6694-7306-9BBB-6D606DCB76C9}"/>
              </a:ext>
            </a:extLst>
          </p:cNvPr>
          <p:cNvSpPr/>
          <p:nvPr userDrawn="1"/>
        </p:nvSpPr>
        <p:spPr>
          <a:xfrm>
            <a:off x="-27169" y="548686"/>
            <a:ext cx="12208636" cy="45719"/>
          </a:xfrm>
          <a:prstGeom prst="rect">
            <a:avLst/>
          </a:prstGeom>
          <a:solidFill>
            <a:srgbClr val="0000FF"/>
          </a:solidFill>
          <a:ln>
            <a:solidFill>
              <a:srgbClr val="0000FF"/>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1731" b="1" dirty="0">
              <a:solidFill>
                <a:prstClr val="white"/>
              </a:solidFill>
            </a:endParaRPr>
          </a:p>
        </p:txBody>
      </p:sp>
      <p:pic>
        <p:nvPicPr>
          <p:cNvPr id="8" name="図 7">
            <a:extLst>
              <a:ext uri="{FF2B5EF4-FFF2-40B4-BE49-F238E27FC236}">
                <a16:creationId xmlns:a16="http://schemas.microsoft.com/office/drawing/2014/main" id="{3B9DEA76-46B0-FBE4-832E-8E2EB91058F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89616" y="6164642"/>
            <a:ext cx="3264145" cy="656465"/>
          </a:xfrm>
          <a:prstGeom prst="rect">
            <a:avLst/>
          </a:prstGeom>
          <a:noFill/>
          <a:ln>
            <a:noFill/>
          </a:ln>
        </p:spPr>
      </p:pic>
    </p:spTree>
    <p:extLst>
      <p:ext uri="{BB962C8B-B14F-4D97-AF65-F5344CB8AC3E}">
        <p14:creationId xmlns:p14="http://schemas.microsoft.com/office/powerpoint/2010/main" val="826279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1263D2-49C1-4ED9-8A82-5B760AAAD81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D44CF15-FAED-4611-A262-BCADA67C7C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EC30817-2D66-4F33-BC35-68BCE262008F}"/>
              </a:ext>
            </a:extLst>
          </p:cNvPr>
          <p:cNvSpPr>
            <a:spLocks noGrp="1"/>
          </p:cNvSpPr>
          <p:nvPr>
            <p:ph type="dt" sz="half" idx="10"/>
          </p:nvPr>
        </p:nvSpPr>
        <p:spPr/>
        <p:txBody>
          <a:bodyPr/>
          <a:lstStyle/>
          <a:p>
            <a:fld id="{B5F91BAF-1E44-409F-959F-A1F0576721E4}"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8DD8CC90-F2C3-4843-878E-6A34C44B97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AC4205-3071-426B-B3F9-3B1C212279B9}"/>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1895812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C6760F-2CDF-4714-ADA9-57F06A1AAE8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AC61869-9B9E-4F5D-8810-27286EC476D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D1B2E03-73C6-415C-9363-E6F9116BD7A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7F9ABD0-E9B4-4C71-93FA-1CF55B139747}"/>
              </a:ext>
            </a:extLst>
          </p:cNvPr>
          <p:cNvSpPr>
            <a:spLocks noGrp="1"/>
          </p:cNvSpPr>
          <p:nvPr>
            <p:ph type="dt" sz="half" idx="10"/>
          </p:nvPr>
        </p:nvSpPr>
        <p:spPr/>
        <p:txBody>
          <a:bodyPr/>
          <a:lstStyle/>
          <a:p>
            <a:fld id="{9D487B6C-2FF3-4EBB-B408-0170B1E76BCF}" type="datetime1">
              <a:rPr kumimoji="1" lang="ja-JP" altLang="en-US" smtClean="0"/>
              <a:t>2026/2/25</a:t>
            </a:fld>
            <a:endParaRPr kumimoji="1" lang="ja-JP" altLang="en-US"/>
          </a:p>
        </p:txBody>
      </p:sp>
      <p:sp>
        <p:nvSpPr>
          <p:cNvPr id="6" name="フッター プレースホルダー 5">
            <a:extLst>
              <a:ext uri="{FF2B5EF4-FFF2-40B4-BE49-F238E27FC236}">
                <a16:creationId xmlns:a16="http://schemas.microsoft.com/office/drawing/2014/main" id="{695C5E7F-17A2-4D77-B52C-38AEBE38F85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139FD49-6C00-4A94-B270-57EB50CC01FD}"/>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910916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DD1759-EB23-454A-A96A-CE8F968827D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DB39F71-E4C7-4DC3-A30C-CA3F730187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C243CF8-94C0-4F89-B204-2F5BDC80509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9827343-7C3E-4AA6-B180-F3E0DA4D87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E7DBF61-2BD8-4B34-B7E3-CE5FC16182B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C20349D-4D25-423A-A58B-6F25CD183D3F}"/>
              </a:ext>
            </a:extLst>
          </p:cNvPr>
          <p:cNvSpPr>
            <a:spLocks noGrp="1"/>
          </p:cNvSpPr>
          <p:nvPr>
            <p:ph type="dt" sz="half" idx="10"/>
          </p:nvPr>
        </p:nvSpPr>
        <p:spPr/>
        <p:txBody>
          <a:bodyPr/>
          <a:lstStyle/>
          <a:p>
            <a:fld id="{5A81016F-BF75-4BB9-A5C6-362918E96F01}" type="datetime1">
              <a:rPr kumimoji="1" lang="ja-JP" altLang="en-US" smtClean="0"/>
              <a:t>2026/2/25</a:t>
            </a:fld>
            <a:endParaRPr kumimoji="1" lang="ja-JP" altLang="en-US"/>
          </a:p>
        </p:txBody>
      </p:sp>
      <p:sp>
        <p:nvSpPr>
          <p:cNvPr id="8" name="フッター プレースホルダー 7">
            <a:extLst>
              <a:ext uri="{FF2B5EF4-FFF2-40B4-BE49-F238E27FC236}">
                <a16:creationId xmlns:a16="http://schemas.microsoft.com/office/drawing/2014/main" id="{436F55F8-EC32-4540-8ADC-0EE92B8DD52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7323A9-0D18-4504-A6C0-FA8B8E67399E}"/>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1144828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ACE533-65C4-4348-A30B-611396CA6E5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8D6CAE8-D2A3-4D13-B7E0-F84F8C1128BD}"/>
              </a:ext>
            </a:extLst>
          </p:cNvPr>
          <p:cNvSpPr>
            <a:spLocks noGrp="1"/>
          </p:cNvSpPr>
          <p:nvPr>
            <p:ph type="dt" sz="half" idx="10"/>
          </p:nvPr>
        </p:nvSpPr>
        <p:spPr/>
        <p:txBody>
          <a:bodyPr/>
          <a:lstStyle/>
          <a:p>
            <a:fld id="{8E171791-7E4C-43F2-AD79-0B3F45FEF8F7}" type="datetime1">
              <a:rPr kumimoji="1" lang="ja-JP" altLang="en-US" smtClean="0"/>
              <a:t>2026/2/25</a:t>
            </a:fld>
            <a:endParaRPr kumimoji="1" lang="ja-JP" altLang="en-US"/>
          </a:p>
        </p:txBody>
      </p:sp>
      <p:sp>
        <p:nvSpPr>
          <p:cNvPr id="4" name="フッター プレースホルダー 3">
            <a:extLst>
              <a:ext uri="{FF2B5EF4-FFF2-40B4-BE49-F238E27FC236}">
                <a16:creationId xmlns:a16="http://schemas.microsoft.com/office/drawing/2014/main" id="{AEFDA368-C525-4555-9A00-33514260D12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4A355DB-F853-4DA6-83C9-7072F7DC57D1}"/>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536641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F1C5BAD-AC9C-49F0-B7E8-433E69069F3C}"/>
              </a:ext>
            </a:extLst>
          </p:cNvPr>
          <p:cNvSpPr>
            <a:spLocks noGrp="1"/>
          </p:cNvSpPr>
          <p:nvPr>
            <p:ph type="dt" sz="half" idx="10"/>
          </p:nvPr>
        </p:nvSpPr>
        <p:spPr/>
        <p:txBody>
          <a:bodyPr/>
          <a:lstStyle/>
          <a:p>
            <a:fld id="{85F1D7A6-7804-4F1D-B953-BF02B7585EBD}" type="datetime1">
              <a:rPr kumimoji="1" lang="ja-JP" altLang="en-US" smtClean="0"/>
              <a:t>2026/2/25</a:t>
            </a:fld>
            <a:endParaRPr kumimoji="1" lang="ja-JP" altLang="en-US"/>
          </a:p>
        </p:txBody>
      </p:sp>
      <p:sp>
        <p:nvSpPr>
          <p:cNvPr id="3" name="フッター プレースホルダー 2">
            <a:extLst>
              <a:ext uri="{FF2B5EF4-FFF2-40B4-BE49-F238E27FC236}">
                <a16:creationId xmlns:a16="http://schemas.microsoft.com/office/drawing/2014/main" id="{AD625D00-968C-49B1-B288-B9D5B654D0C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089CF96-EE49-42BD-8259-7322B790DADE}"/>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2987181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B34E92-F83C-4DEA-B393-DAAE831E346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4F8B57C-A79E-4604-B975-D2BE2014D3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0F262BE-41F0-48D7-8424-935E168ABA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1DDCF7B-55A2-4838-B79D-3D500C9F80EC}"/>
              </a:ext>
            </a:extLst>
          </p:cNvPr>
          <p:cNvSpPr>
            <a:spLocks noGrp="1"/>
          </p:cNvSpPr>
          <p:nvPr>
            <p:ph type="dt" sz="half" idx="10"/>
          </p:nvPr>
        </p:nvSpPr>
        <p:spPr/>
        <p:txBody>
          <a:bodyPr/>
          <a:lstStyle/>
          <a:p>
            <a:fld id="{9E78B144-5B5E-4A8C-9204-813EFC36632F}" type="datetime1">
              <a:rPr kumimoji="1" lang="ja-JP" altLang="en-US" smtClean="0"/>
              <a:t>2026/2/25</a:t>
            </a:fld>
            <a:endParaRPr kumimoji="1" lang="ja-JP" altLang="en-US"/>
          </a:p>
        </p:txBody>
      </p:sp>
      <p:sp>
        <p:nvSpPr>
          <p:cNvPr id="6" name="フッター プレースホルダー 5">
            <a:extLst>
              <a:ext uri="{FF2B5EF4-FFF2-40B4-BE49-F238E27FC236}">
                <a16:creationId xmlns:a16="http://schemas.microsoft.com/office/drawing/2014/main" id="{601573B3-6DD2-407D-87F8-1372979C46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2EE8F3-EDBE-4CF6-A6C8-384C864DA07B}"/>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3979655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45CA41-FC83-4A13-9B94-91A34E39A8F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7706ADB-881F-4C3E-A182-9A89CB235E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5B52EAB-F685-4C64-A899-7C6A257798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CDA4AF2-9FBB-48AB-A43D-6639C005756F}"/>
              </a:ext>
            </a:extLst>
          </p:cNvPr>
          <p:cNvSpPr>
            <a:spLocks noGrp="1"/>
          </p:cNvSpPr>
          <p:nvPr>
            <p:ph type="dt" sz="half" idx="10"/>
          </p:nvPr>
        </p:nvSpPr>
        <p:spPr/>
        <p:txBody>
          <a:bodyPr/>
          <a:lstStyle/>
          <a:p>
            <a:fld id="{DFBFA5B7-B6B7-4608-ADB1-E2B7C3F4DFA8}" type="datetime1">
              <a:rPr kumimoji="1" lang="ja-JP" altLang="en-US" smtClean="0"/>
              <a:t>2026/2/25</a:t>
            </a:fld>
            <a:endParaRPr kumimoji="1" lang="ja-JP" altLang="en-US"/>
          </a:p>
        </p:txBody>
      </p:sp>
      <p:sp>
        <p:nvSpPr>
          <p:cNvPr id="6" name="フッター プレースホルダー 5">
            <a:extLst>
              <a:ext uri="{FF2B5EF4-FFF2-40B4-BE49-F238E27FC236}">
                <a16:creationId xmlns:a16="http://schemas.microsoft.com/office/drawing/2014/main" id="{88C22AE9-C7A5-472F-A6D7-DD3ED79AB01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A6FFCD-F216-4490-92E0-FCAEF9C5DA7F}"/>
              </a:ext>
            </a:extLst>
          </p:cNvPr>
          <p:cNvSpPr>
            <a:spLocks noGrp="1"/>
          </p:cNvSpPr>
          <p:nvPr>
            <p:ph type="sldNum" sz="quarter" idx="12"/>
          </p:nvPr>
        </p:nvSpPr>
        <p:spPr/>
        <p:txBody>
          <a:body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256913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8F76AAE-D732-46BA-8D77-7802D96E01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08AA373-1226-4FE8-8EAA-C693967574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ADDC95D-F567-4605-8AF9-F2C23479D9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4858C3-E9CD-4A46-A3B4-3AD1204E0290}" type="datetime1">
              <a:rPr kumimoji="1" lang="ja-JP" altLang="en-US" smtClean="0"/>
              <a:t>2026/2/25</a:t>
            </a:fld>
            <a:endParaRPr kumimoji="1" lang="ja-JP" altLang="en-US"/>
          </a:p>
        </p:txBody>
      </p:sp>
      <p:sp>
        <p:nvSpPr>
          <p:cNvPr id="5" name="フッター プレースホルダー 4">
            <a:extLst>
              <a:ext uri="{FF2B5EF4-FFF2-40B4-BE49-F238E27FC236}">
                <a16:creationId xmlns:a16="http://schemas.microsoft.com/office/drawing/2014/main" id="{3FC2380B-1F47-4F2E-B591-473923C5E1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8877C13-31DF-49FE-B783-25A64DB2E9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03A3CC-5258-4DBC-B56B-2C38A5B846E7}" type="slidenum">
              <a:rPr kumimoji="1" lang="ja-JP" altLang="en-US" smtClean="0"/>
              <a:t>‹#›</a:t>
            </a:fld>
            <a:endParaRPr kumimoji="1" lang="ja-JP" altLang="en-US"/>
          </a:p>
        </p:txBody>
      </p:sp>
    </p:spTree>
    <p:extLst>
      <p:ext uri="{BB962C8B-B14F-4D97-AF65-F5344CB8AC3E}">
        <p14:creationId xmlns:p14="http://schemas.microsoft.com/office/powerpoint/2010/main" val="263256757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jeas.gr.jp/20260303.zip" TargetMode="External"/><Relationship Id="rId3" Type="http://schemas.openxmlformats.org/officeDocument/2006/relationships/hyperlink" Target="https://www.ppc.go.jp/files/pdf/48_jeas_shishin.pdf"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jeas.gr.jp/pdf/20240712-2.pdf" TargetMode="Externa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hyperlink" Target="mailto:infonew@jeas.gr.jp" TargetMode="External"/><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765A314A-733C-2A4F-7647-591013BC6865}"/>
              </a:ext>
            </a:extLst>
          </p:cNvPr>
          <p:cNvSpPr txBox="1">
            <a:spLocks/>
          </p:cNvSpPr>
          <p:nvPr/>
        </p:nvSpPr>
        <p:spPr>
          <a:xfrm>
            <a:off x="1532732" y="180293"/>
            <a:ext cx="9324975" cy="610855"/>
          </a:xfrm>
          <a:prstGeom prst="rect">
            <a:avLst/>
          </a:prstGeom>
        </p:spPr>
        <p:txBody>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0" cap="none" spc="0" normalizeH="0" baseline="0" noProof="0" dirty="0">
                <a:ln>
                  <a:noFill/>
                </a:ln>
                <a:solidFill>
                  <a:srgbClr val="0000CC"/>
                </a:solidFill>
                <a:effectLst>
                  <a:outerShdw blurRad="38100" dist="38100" dir="2700000" algn="tl">
                    <a:srgbClr val="000000">
                      <a:alpha val="43137"/>
                    </a:srgbClr>
                  </a:outerShdw>
                </a:effectLst>
                <a:uLnTx/>
                <a:uFillTx/>
                <a:latin typeface="游ゴシック" panose="020B0400000000000000" pitchFamily="50" charset="-128"/>
                <a:ea typeface="游ゴシック" panose="020B0400000000000000" pitchFamily="50" charset="-128"/>
                <a:cs typeface="+mj-cs"/>
              </a:rPr>
              <a:t>　　　　　　　　　　　　　　　　　　　</a:t>
            </a:r>
            <a:r>
              <a:rPr kumimoji="1" lang="ja-JP" altLang="en-US" sz="3600" b="0" i="0" u="none" strike="noStrike" kern="0" cap="none" spc="0" normalizeH="0" baseline="0" noProof="0" dirty="0">
                <a:ln>
                  <a:noFill/>
                </a:ln>
                <a:solidFill>
                  <a:srgbClr val="0000CC"/>
                </a:solidFill>
                <a:effectLst>
                  <a:outerShdw blurRad="38100" dist="38100" dir="2700000" algn="tl">
                    <a:srgbClr val="000000">
                      <a:alpha val="43137"/>
                    </a:srgbClr>
                  </a:outerShdw>
                </a:effectLst>
                <a:uLnTx/>
                <a:uFillTx/>
                <a:latin typeface="游ゴシック" panose="020B0400000000000000" pitchFamily="50" charset="-128"/>
                <a:ea typeface="游ゴシック" panose="020B0400000000000000" pitchFamily="50" charset="-128"/>
                <a:cs typeface="+mj-cs"/>
              </a:rPr>
              <a:t>　</a:t>
            </a:r>
            <a:br>
              <a:rPr kumimoji="1" lang="en-US" altLang="ja-JP" sz="3200" b="0" i="0" u="none" strike="noStrike" kern="0" cap="none" spc="0" normalizeH="0" baseline="0" noProof="0" dirty="0">
                <a:ln>
                  <a:noFill/>
                </a:ln>
                <a:solidFill>
                  <a:srgbClr val="0000CC"/>
                </a:solidFill>
                <a:effectLst/>
                <a:uLnTx/>
                <a:uFillTx/>
                <a:latin typeface="游ゴシック Light" panose="020F0302020204030204"/>
                <a:ea typeface="游ゴシック Light" panose="020B0300000000000000" pitchFamily="50" charset="-128"/>
                <a:cs typeface="+mj-cs"/>
              </a:rPr>
            </a:br>
            <a:endParaRPr kumimoji="1" lang="ja-JP" altLang="en-US" sz="3200" b="0" i="0" u="none" strike="noStrike" kern="0" cap="none" spc="0" normalizeH="0" baseline="0" noProof="0" dirty="0">
              <a:ln>
                <a:noFill/>
              </a:ln>
              <a:solidFill>
                <a:srgbClr val="0000CC"/>
              </a:solidFill>
              <a:effectLst/>
              <a:uLnTx/>
              <a:uFillTx/>
              <a:latin typeface="游ゴシック Light" panose="020F0302020204030204"/>
              <a:ea typeface="游ゴシック Light" panose="020B0300000000000000" pitchFamily="50" charset="-128"/>
              <a:cs typeface="+mj-cs"/>
            </a:endParaRPr>
          </a:p>
        </p:txBody>
      </p:sp>
      <p:sp>
        <p:nvSpPr>
          <p:cNvPr id="14" name="テキスト ボックス 13">
            <a:extLst>
              <a:ext uri="{FF2B5EF4-FFF2-40B4-BE49-F238E27FC236}">
                <a16:creationId xmlns:a16="http://schemas.microsoft.com/office/drawing/2014/main" id="{EA376580-71DB-8477-AEC9-C43457E892EB}"/>
              </a:ext>
            </a:extLst>
          </p:cNvPr>
          <p:cNvSpPr txBox="1"/>
          <p:nvPr/>
        </p:nvSpPr>
        <p:spPr>
          <a:xfrm>
            <a:off x="119079" y="695864"/>
            <a:ext cx="8220893"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名称 ： 工業会 日本万引防止システム協会（</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JEAS</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The </a:t>
            </a: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J</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apan Industrial Association of </a:t>
            </a: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E</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lectronic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A</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rticle</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1" i="0" u="none" strike="noStrike" kern="1200" cap="none" spc="0" normalizeH="0" baseline="0" noProof="0" dirty="0">
                <a:ln>
                  <a:noFill/>
                </a:ln>
                <a:solidFill>
                  <a:srgbClr val="FF0000"/>
                </a:solidFill>
                <a:effectLst/>
                <a:uLnTx/>
                <a:uFillTx/>
                <a:latin typeface="游ゴシック" panose="020F0502020204030204"/>
                <a:ea typeface="游ゴシック" panose="020B0400000000000000" pitchFamily="50" charset="-128"/>
                <a:cs typeface="+mn-cs"/>
              </a:rPr>
              <a:t>S</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urveillance Machines.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設立 ： </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2002</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b="1" dirty="0">
                <a:solidFill>
                  <a:prstClr val="black"/>
                </a:solidFill>
                <a:latin typeface="游ゴシック" panose="020F0502020204030204"/>
                <a:ea typeface="游ゴシック" panose="020B0400000000000000" pitchFamily="50" charset="-128"/>
              </a:rPr>
              <a:t>6</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会員数： </a:t>
            </a: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正会員</a:t>
            </a:r>
            <a:r>
              <a:rPr kumimoji="1" lang="en-US" altLang="ja-JP" b="1" dirty="0">
                <a:solidFill>
                  <a:srgbClr val="00B0F0"/>
                </a:solidFill>
                <a:latin typeface="游ゴシック" panose="020F0502020204030204"/>
                <a:ea typeface="游ゴシック" panose="020B0400000000000000" pitchFamily="50" charset="-128"/>
              </a:rPr>
              <a:t>4</a:t>
            </a:r>
            <a:r>
              <a:rPr kumimoji="1" lang="en-US" altLang="ja-JP"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6</a:t>
            </a: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社、賛助会員</a:t>
            </a:r>
            <a:r>
              <a:rPr kumimoji="1" lang="en-US" altLang="ja-JP"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12</a:t>
            </a: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社、特別会員</a:t>
            </a:r>
            <a:r>
              <a:rPr kumimoji="1" lang="en-US" altLang="ja-JP"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9</a:t>
            </a: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団体</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認定個人情報保護団体 対象事業者数：</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15</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社</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事業 ： 万引防止システムの普及を通した社会貢献～ロス削減、安全安心～</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認定 ：</a:t>
            </a:r>
          </a:p>
        </p:txBody>
      </p:sp>
      <p:sp>
        <p:nvSpPr>
          <p:cNvPr id="3" name="テキスト ボックス 2">
            <a:extLst>
              <a:ext uri="{FF2B5EF4-FFF2-40B4-BE49-F238E27FC236}">
                <a16:creationId xmlns:a16="http://schemas.microsoft.com/office/drawing/2014/main" id="{5BD90785-3F65-55F8-E59B-F7BEB64D1F63}"/>
              </a:ext>
            </a:extLst>
          </p:cNvPr>
          <p:cNvSpPr txBox="1"/>
          <p:nvPr/>
        </p:nvSpPr>
        <p:spPr>
          <a:xfrm>
            <a:off x="939598" y="2628253"/>
            <a:ext cx="6110748" cy="39703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経済産業省・中小企業庁より工業会認定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2018</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月</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日より、中小企業等経営強化法の経営力向上設備等及び生産性向上特別措置法の先端設備等に係る生産性向上要件証明</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分野</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:EAS〔</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電子商品監視機器</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、防犯カメラ</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赤外線サーモカメラ含む</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を行う工業会業務開始。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個人情報保護委員会  認定個人情報保護団体</a:t>
            </a:r>
            <a:r>
              <a:rPr kumimoji="0"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　認定</a:t>
            </a:r>
            <a:endPar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2020</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9</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月</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18</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日理事会において、</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EAS</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機器と防犯カメラ（赤外線サーモカメラ含む）の工業会として認定個人情報保護団体に申請することを決定し、同日個人情報保護委員会に申請し、</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2020</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年</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9</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月</a:t>
            </a: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30</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日に認定団体となる。</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150</a:t>
            </a:r>
            <a:r>
              <a:rPr kumimoji="1"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ある工業会としては初</a:t>
            </a:r>
            <a:r>
              <a:rPr kumimoji="0" lang="ja-JP" altLang="en-US"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rPr>
              <a:t>！</a:t>
            </a:r>
            <a:endParaRPr kumimoji="0" lang="en-US" altLang="ja-JP" sz="1800" b="1" i="0" u="none" strike="noStrike" kern="1200" cap="none" spc="0" normalizeH="0" baseline="0" noProof="0" dirty="0">
              <a:ln>
                <a:noFill/>
              </a:ln>
              <a:solidFill>
                <a:srgbClr val="00B0F0"/>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rPr>
              <a:t>個人情報保護指針</a:t>
            </a:r>
            <a:r>
              <a:rPr kumimoji="1" lang="ja-JP" altLang="en-US"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rPr>
              <a:t>：</a:t>
            </a:r>
            <a:r>
              <a:rPr kumimoji="1" lang="en-US" altLang="ja-JP"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hlinkClick r:id="rId3"/>
              </a:rPr>
              <a:t>https://www.ppc.go.jp/files/pdf/48_jeas_shishin.pdf</a:t>
            </a:r>
            <a:endParaRPr kumimoji="1" lang="en-US" altLang="ja-JP"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rPr>
              <a:t>AI</a:t>
            </a:r>
            <a:r>
              <a:rPr kumimoji="0" lang="ja-JP" altLang="en-US" sz="18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rPr>
              <a:t>利用の方針 </a:t>
            </a:r>
            <a:r>
              <a:rPr kumimoji="0" lang="ja-JP" altLang="en-US"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rPr>
              <a:t>：</a:t>
            </a:r>
            <a:r>
              <a:rPr kumimoji="0" lang="en-US" altLang="ja-JP"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hlinkClick r:id="rId4"/>
              </a:rPr>
              <a:t>https://www.jeas.gr.jp/pdf/20240712-2.pdf</a:t>
            </a:r>
            <a:endParaRPr kumimoji="0" lang="en-US" altLang="ja-JP" sz="1100" b="1" i="0" u="none" strike="noStrike" kern="1200" cap="none" spc="0" normalizeH="0" baseline="0" noProof="0" dirty="0">
              <a:ln>
                <a:noFill/>
              </a:ln>
              <a:solidFill>
                <a:prstClr val="black">
                  <a:lumMod val="95000"/>
                  <a:lumOff val="5000"/>
                </a:prstClr>
              </a:solidFill>
              <a:effectLst/>
              <a:uLnTx/>
              <a:uFillTx/>
              <a:latin typeface="游ゴシック" panose="020F0502020204030204"/>
              <a:ea typeface="游ゴシック" panose="020B0400000000000000" pitchFamily="50" charset="-128"/>
              <a:cs typeface="+mn-cs"/>
            </a:endParaRPr>
          </a:p>
        </p:txBody>
      </p:sp>
      <p:pic>
        <p:nvPicPr>
          <p:cNvPr id="11" name="図 10">
            <a:extLst>
              <a:ext uri="{FF2B5EF4-FFF2-40B4-BE49-F238E27FC236}">
                <a16:creationId xmlns:a16="http://schemas.microsoft.com/office/drawing/2014/main" id="{3694405E-E3B9-43BD-CBB3-73EF7DC88123}"/>
              </a:ext>
            </a:extLst>
          </p:cNvPr>
          <p:cNvPicPr/>
          <p:nvPr/>
        </p:nvPicPr>
        <p:blipFill>
          <a:blip r:embed="rId5" cstate="email">
            <a:extLst>
              <a:ext uri="{28A0092B-C50C-407E-A947-70E740481C1C}">
                <a14:useLocalDpi xmlns:a14="http://schemas.microsoft.com/office/drawing/2010/main"/>
              </a:ext>
            </a:extLst>
          </a:blip>
          <a:srcRect/>
          <a:stretch>
            <a:fillRect/>
          </a:stretch>
        </p:blipFill>
        <p:spPr bwMode="auto">
          <a:xfrm>
            <a:off x="6359236" y="752505"/>
            <a:ext cx="2057250" cy="1363656"/>
          </a:xfrm>
          <a:prstGeom prst="rect">
            <a:avLst/>
          </a:prstGeom>
          <a:noFill/>
          <a:ln>
            <a:noFill/>
          </a:ln>
          <a:effectLst>
            <a:outerShdw blurRad="50800" dist="38100" dir="5400000" algn="t" rotWithShape="0">
              <a:prstClr val="black">
                <a:alpha val="40000"/>
              </a:prstClr>
            </a:outerShdw>
          </a:effectLst>
        </p:spPr>
      </p:pic>
      <p:sp>
        <p:nvSpPr>
          <p:cNvPr id="2" name="スライド番号プレースホルダー 1">
            <a:extLst>
              <a:ext uri="{FF2B5EF4-FFF2-40B4-BE49-F238E27FC236}">
                <a16:creationId xmlns:a16="http://schemas.microsoft.com/office/drawing/2014/main" id="{053C8A83-1BDC-C260-F234-17FAED4DBEDD}"/>
              </a:ext>
            </a:extLst>
          </p:cNvPr>
          <p:cNvSpPr>
            <a:spLocks noGrp="1"/>
          </p:cNvSpPr>
          <p:nvPr>
            <p:ph type="sldNum" sz="quarter" idx="4"/>
          </p:nvPr>
        </p:nvSpPr>
        <p:spPr>
          <a:xfrm>
            <a:off x="4409161" y="6495504"/>
            <a:ext cx="2097059" cy="365125"/>
          </a:xfrm>
        </p:spPr>
        <p:txBody>
          <a:bodyPr/>
          <a:lstStyle/>
          <a:p>
            <a:pPr marL="0" marR="0" lvl="0" indent="0" algn="r" defTabSz="778751" rtl="0" eaLnBrk="1" fontAlgn="auto" latinLnBrk="0" hangingPunct="1">
              <a:lnSpc>
                <a:spcPct val="100000"/>
              </a:lnSpc>
              <a:spcBef>
                <a:spcPts val="0"/>
              </a:spcBef>
              <a:spcAft>
                <a:spcPts val="0"/>
              </a:spcAft>
              <a:buClrTx/>
              <a:buSzTx/>
              <a:buFontTx/>
              <a:buNone/>
              <a:tabLst/>
              <a:defRPr/>
            </a:pPr>
            <a:fld id="{7C834DD3-D7E9-40DE-8BFD-5C088060B773}" type="slidenum">
              <a:rPr kumimoji="0" lang="ja-JP" altLang="en-US" sz="1292" b="0" i="0" u="none" strike="noStrike" kern="1200" cap="none" spc="0" normalizeH="0" baseline="0" noProof="0" smtClean="0">
                <a:ln>
                  <a:noFill/>
                </a:ln>
                <a:solidFill>
                  <a:prstClr val="black">
                    <a:lumMod val="50000"/>
                    <a:lumOff val="50000"/>
                  </a:prstClr>
                </a:solidFill>
                <a:effectLst/>
                <a:uLnTx/>
                <a:uFillTx/>
                <a:latin typeface="Meiryo UI" panose="020B0604030504040204" pitchFamily="50" charset="-128"/>
                <a:ea typeface="Meiryo UI" panose="020B0604030504040204" pitchFamily="50" charset="-128"/>
              </a:rPr>
              <a:pPr marL="0" marR="0" lvl="0" indent="0" algn="r" defTabSz="778751" rtl="0" eaLnBrk="1" fontAlgn="auto" latinLnBrk="0" hangingPunct="1">
                <a:lnSpc>
                  <a:spcPct val="100000"/>
                </a:lnSpc>
                <a:spcBef>
                  <a:spcPts val="0"/>
                </a:spcBef>
                <a:spcAft>
                  <a:spcPts val="0"/>
                </a:spcAft>
                <a:buClrTx/>
                <a:buSzTx/>
                <a:buFontTx/>
                <a:buNone/>
                <a:tabLst/>
                <a:defRPr/>
              </a:pPr>
              <a:t>1</a:t>
            </a:fld>
            <a:endParaRPr kumimoji="0" lang="ja-JP" altLang="en-US" sz="1292" b="0" i="0" u="none" strike="noStrike" kern="1200" cap="none" spc="0" normalizeH="0" baseline="0" noProof="0" dirty="0">
              <a:ln>
                <a:noFill/>
              </a:ln>
              <a:solidFill>
                <a:prstClr val="black">
                  <a:lumMod val="50000"/>
                  <a:lumOff val="50000"/>
                </a:prstClr>
              </a:solidFill>
              <a:effectLst/>
              <a:uLnTx/>
              <a:uFillTx/>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B16E22A-902E-03E6-517F-AC3F6AFBF34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8297" y="2796584"/>
            <a:ext cx="5105348" cy="2470678"/>
          </a:xfrm>
          <a:prstGeom prst="rect">
            <a:avLst/>
          </a:prstGeom>
        </p:spPr>
      </p:pic>
      <p:sp>
        <p:nvSpPr>
          <p:cNvPr id="7" name="テキスト ボックス 6">
            <a:extLst>
              <a:ext uri="{FF2B5EF4-FFF2-40B4-BE49-F238E27FC236}">
                <a16:creationId xmlns:a16="http://schemas.microsoft.com/office/drawing/2014/main" id="{83B1BB6A-6F24-AB2A-7FC1-AFD743E889F8}"/>
              </a:ext>
            </a:extLst>
          </p:cNvPr>
          <p:cNvSpPr txBox="1"/>
          <p:nvPr/>
        </p:nvSpPr>
        <p:spPr>
          <a:xfrm>
            <a:off x="0" y="6592275"/>
            <a:ext cx="11617291"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The </a:t>
            </a:r>
            <a:r>
              <a:rPr kumimoji="1" lang="en-US" altLang="ja-JP" sz="1050" b="0"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J</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apan Industrial Association of </a:t>
            </a:r>
            <a:r>
              <a:rPr kumimoji="1" lang="en-US" altLang="ja-JP" sz="1050" b="0"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E</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lectronic </a:t>
            </a:r>
            <a:r>
              <a:rPr kumimoji="1" lang="en-US" altLang="ja-JP" sz="1050" b="0"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A</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rticle </a:t>
            </a:r>
            <a:r>
              <a:rPr kumimoji="1" lang="en-US" altLang="ja-JP" sz="1050" b="0"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S</a:t>
            </a:r>
            <a:r>
              <a:rPr kumimoji="1" lang="en-US" altLang="ja-JP"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urveillance Machines</a:t>
            </a:r>
            <a:endParaRPr kumimoji="1" lang="ja-JP" altLang="en-US" sz="105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 name="テキスト ボックス 3">
            <a:extLst>
              <a:ext uri="{FF2B5EF4-FFF2-40B4-BE49-F238E27FC236}">
                <a16:creationId xmlns:a16="http://schemas.microsoft.com/office/drawing/2014/main" id="{045A8B7C-EECA-199F-BD3C-DA2DD323678D}"/>
              </a:ext>
            </a:extLst>
          </p:cNvPr>
          <p:cNvSpPr txBox="1"/>
          <p:nvPr/>
        </p:nvSpPr>
        <p:spPr>
          <a:xfrm>
            <a:off x="1219200" y="155341"/>
            <a:ext cx="1272365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EAS</a:t>
            </a:r>
            <a:r>
              <a:rPr kumimoji="0"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機器</a:t>
            </a:r>
            <a:r>
              <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＆カメラの工業会及び認定個人情報保護団体としての</a:t>
            </a:r>
            <a:r>
              <a:rPr kumimoji="1" lang="en-US" altLang="ja-JP"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JEAS</a:t>
            </a:r>
            <a:endPar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6" name="図 5">
            <a:extLst>
              <a:ext uri="{FF2B5EF4-FFF2-40B4-BE49-F238E27FC236}">
                <a16:creationId xmlns:a16="http://schemas.microsoft.com/office/drawing/2014/main" id="{1EC90A29-DF01-9A2A-2614-FC9BFEEB965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3924" y="682334"/>
            <a:ext cx="3566315" cy="2006052"/>
          </a:xfrm>
          <a:prstGeom prst="rect">
            <a:avLst/>
          </a:prstGeom>
          <a:effectLst>
            <a:outerShdw blurRad="50800" dist="38100" dir="2700000" algn="tl" rotWithShape="0">
              <a:prstClr val="black">
                <a:alpha val="40000"/>
              </a:prstClr>
            </a:outerShdw>
          </a:effectLst>
        </p:spPr>
      </p:pic>
      <p:sp>
        <p:nvSpPr>
          <p:cNvPr id="13" name="テキスト ボックス 12">
            <a:extLst>
              <a:ext uri="{FF2B5EF4-FFF2-40B4-BE49-F238E27FC236}">
                <a16:creationId xmlns:a16="http://schemas.microsoft.com/office/drawing/2014/main" id="{5575E973-B39E-E8FB-18B7-99424679E3D2}"/>
              </a:ext>
            </a:extLst>
          </p:cNvPr>
          <p:cNvSpPr txBox="1"/>
          <p:nvPr/>
        </p:nvSpPr>
        <p:spPr>
          <a:xfrm>
            <a:off x="9038651" y="5621668"/>
            <a:ext cx="2994404" cy="553998"/>
          </a:xfrm>
          <a:prstGeom prst="rect">
            <a:avLst/>
          </a:prstGeom>
          <a:noFill/>
        </p:spPr>
        <p:txBody>
          <a:bodyPr wrap="square" rtlCol="0">
            <a:spAutoFit/>
          </a:bodyPr>
          <a:lstStyle/>
          <a:p>
            <a:r>
              <a:rPr kumimoji="1" lang="ja-JP" altLang="en-US" b="1" dirty="0">
                <a:latin typeface="+mn-ea"/>
              </a:rPr>
              <a:t>本日の資料格納先</a:t>
            </a:r>
            <a:endParaRPr kumimoji="1" lang="en-US" altLang="ja-JP" b="1" dirty="0">
              <a:latin typeface="+mn-ea"/>
            </a:endParaRPr>
          </a:p>
          <a:p>
            <a:r>
              <a:rPr kumimoji="1" lang="en-US" altLang="ja-JP" sz="1200" b="1" dirty="0">
                <a:latin typeface="+mn-ea"/>
                <a:hlinkClick r:id="rId8">
                  <a:extLst>
                    <a:ext uri="{A12FA001-AC4F-418D-AE19-62706E023703}">
                      <ahyp:hlinkClr xmlns:ahyp="http://schemas.microsoft.com/office/drawing/2018/hyperlinkcolor" val="tx"/>
                    </a:ext>
                  </a:extLst>
                </a:hlinkClick>
              </a:rPr>
              <a:t>https://www.jeas.gr.jp/20260303.zip</a:t>
            </a:r>
            <a:endParaRPr kumimoji="1" lang="en-US" altLang="ja-JP" sz="1200" b="1" dirty="0">
              <a:latin typeface="+mn-ea"/>
            </a:endParaRPr>
          </a:p>
        </p:txBody>
      </p:sp>
      <p:pic>
        <p:nvPicPr>
          <p:cNvPr id="16" name="図 15">
            <a:extLst>
              <a:ext uri="{FF2B5EF4-FFF2-40B4-BE49-F238E27FC236}">
                <a16:creationId xmlns:a16="http://schemas.microsoft.com/office/drawing/2014/main" id="{AB8308F3-CB7F-4B3F-25D4-6703A394BF8A}"/>
              </a:ext>
            </a:extLst>
          </p:cNvPr>
          <p:cNvPicPr>
            <a:picLocks noChangeAspect="1"/>
          </p:cNvPicPr>
          <p:nvPr/>
        </p:nvPicPr>
        <p:blipFill>
          <a:blip r:embed="rId9"/>
          <a:stretch>
            <a:fillRect/>
          </a:stretch>
        </p:blipFill>
        <p:spPr>
          <a:xfrm>
            <a:off x="7387861" y="5245990"/>
            <a:ext cx="1600201" cy="1600201"/>
          </a:xfrm>
          <a:prstGeom prst="rect">
            <a:avLst/>
          </a:prstGeom>
        </p:spPr>
      </p:pic>
    </p:spTree>
    <p:extLst>
      <p:ext uri="{BB962C8B-B14F-4D97-AF65-F5344CB8AC3E}">
        <p14:creationId xmlns:p14="http://schemas.microsoft.com/office/powerpoint/2010/main" val="4060356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2FDD85-8D8F-F53B-FDFE-1967704542A6}"/>
              </a:ext>
            </a:extLst>
          </p:cNvPr>
          <p:cNvSpPr>
            <a:spLocks noGrp="1"/>
          </p:cNvSpPr>
          <p:nvPr>
            <p:ph type="ctrTitle"/>
          </p:nvPr>
        </p:nvSpPr>
        <p:spPr>
          <a:xfrm>
            <a:off x="575545" y="87685"/>
            <a:ext cx="11268364" cy="548683"/>
          </a:xfrm>
        </p:spPr>
        <p:txBody>
          <a:bodyPr>
            <a:normAutofit/>
          </a:bodyPr>
          <a:lstStyle/>
          <a:p>
            <a:r>
              <a:rPr kumimoji="1" lang="ja-JP" altLang="en-US" sz="2800" dirty="0"/>
              <a:t>本日はご清聴有難うございました</a:t>
            </a:r>
          </a:p>
        </p:txBody>
      </p:sp>
      <p:sp>
        <p:nvSpPr>
          <p:cNvPr id="3" name="スライド番号プレースホルダー 2">
            <a:extLst>
              <a:ext uri="{FF2B5EF4-FFF2-40B4-BE49-F238E27FC236}">
                <a16:creationId xmlns:a16="http://schemas.microsoft.com/office/drawing/2014/main" id="{82124293-A9F4-DDD6-1842-4679D7DC1615}"/>
              </a:ext>
            </a:extLst>
          </p:cNvPr>
          <p:cNvSpPr>
            <a:spLocks noGrp="1"/>
          </p:cNvSpPr>
          <p:nvPr>
            <p:ph type="sldNum" sz="quarter" idx="4"/>
          </p:nvPr>
        </p:nvSpPr>
        <p:spPr/>
        <p:txBody>
          <a:bodyPr/>
          <a:lstStyle/>
          <a:p>
            <a:pPr defTabSz="778751"/>
            <a:fld id="{7C834DD3-D7E9-40DE-8BFD-5C088060B773}" type="slidenum">
              <a:rPr lang="ja-JP" altLang="en-US" smtClean="0"/>
              <a:pPr defTabSz="778751"/>
              <a:t>2</a:t>
            </a:fld>
            <a:endParaRPr lang="ja-JP" altLang="en-US"/>
          </a:p>
        </p:txBody>
      </p:sp>
      <p:pic>
        <p:nvPicPr>
          <p:cNvPr id="8" name="図 7">
            <a:extLst>
              <a:ext uri="{FF2B5EF4-FFF2-40B4-BE49-F238E27FC236}">
                <a16:creationId xmlns:a16="http://schemas.microsoft.com/office/drawing/2014/main" id="{3179CC74-05CF-AC86-7E39-296443B7325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50860" y="1409694"/>
            <a:ext cx="3343402" cy="2503088"/>
          </a:xfrm>
          <a:prstGeom prst="rect">
            <a:avLst/>
          </a:prstGeom>
        </p:spPr>
      </p:pic>
      <p:pic>
        <p:nvPicPr>
          <p:cNvPr id="10" name="図 9">
            <a:extLst>
              <a:ext uri="{FF2B5EF4-FFF2-40B4-BE49-F238E27FC236}">
                <a16:creationId xmlns:a16="http://schemas.microsoft.com/office/drawing/2014/main" id="{0D275584-349B-4498-064E-AD48C13AA09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738" y="1357055"/>
            <a:ext cx="8562975" cy="5006176"/>
          </a:xfrm>
          <a:prstGeom prst="rect">
            <a:avLst/>
          </a:prstGeom>
        </p:spPr>
      </p:pic>
      <p:pic>
        <p:nvPicPr>
          <p:cNvPr id="12" name="図 11">
            <a:extLst>
              <a:ext uri="{FF2B5EF4-FFF2-40B4-BE49-F238E27FC236}">
                <a16:creationId xmlns:a16="http://schemas.microsoft.com/office/drawing/2014/main" id="{6E49FC38-3265-60AB-9891-6CC78CE34E6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11309" y="858447"/>
            <a:ext cx="7151887" cy="366336"/>
          </a:xfrm>
          <a:prstGeom prst="rect">
            <a:avLst/>
          </a:prstGeom>
        </p:spPr>
      </p:pic>
      <p:pic>
        <p:nvPicPr>
          <p:cNvPr id="14" name="図 13">
            <a:extLst>
              <a:ext uri="{FF2B5EF4-FFF2-40B4-BE49-F238E27FC236}">
                <a16:creationId xmlns:a16="http://schemas.microsoft.com/office/drawing/2014/main" id="{8B9E9DEA-D7F9-8D46-DDF8-55F8A71C97F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737" y="636368"/>
            <a:ext cx="1759637" cy="717428"/>
          </a:xfrm>
          <a:prstGeom prst="rect">
            <a:avLst/>
          </a:prstGeom>
        </p:spPr>
      </p:pic>
      <p:sp>
        <p:nvSpPr>
          <p:cNvPr id="6" name="テキスト ボックス 5">
            <a:extLst>
              <a:ext uri="{FF2B5EF4-FFF2-40B4-BE49-F238E27FC236}">
                <a16:creationId xmlns:a16="http://schemas.microsoft.com/office/drawing/2014/main" id="{335765A2-0325-54F6-DFBD-5191E0C06EAE}"/>
              </a:ext>
            </a:extLst>
          </p:cNvPr>
          <p:cNvSpPr txBox="1"/>
          <p:nvPr/>
        </p:nvSpPr>
        <p:spPr>
          <a:xfrm>
            <a:off x="0" y="6519553"/>
            <a:ext cx="11617291" cy="369332"/>
          </a:xfrm>
          <a:prstGeom prst="rect">
            <a:avLst/>
          </a:prstGeom>
          <a:noFill/>
        </p:spPr>
        <p:txBody>
          <a:bodyPr wrap="square" rtlCol="0">
            <a:spAutoFit/>
          </a:bodyPr>
          <a:lstStyle/>
          <a:p>
            <a:r>
              <a:rPr kumimoji="1" lang="en-US" altLang="ja-JP" dirty="0"/>
              <a:t>The </a:t>
            </a:r>
            <a:r>
              <a:rPr kumimoji="1" lang="en-US" altLang="ja-JP" dirty="0">
                <a:solidFill>
                  <a:srgbClr val="FF0000"/>
                </a:solidFill>
              </a:rPr>
              <a:t>J</a:t>
            </a:r>
            <a:r>
              <a:rPr kumimoji="1" lang="en-US" altLang="ja-JP" dirty="0"/>
              <a:t>apan Industrial </a:t>
            </a:r>
            <a:r>
              <a:rPr kumimoji="1" lang="en-US" altLang="ja-JP" sz="1800" dirty="0"/>
              <a:t>Association of </a:t>
            </a:r>
            <a:r>
              <a:rPr kumimoji="1" lang="en-US" altLang="ja-JP" sz="1800" dirty="0">
                <a:solidFill>
                  <a:srgbClr val="FF0000"/>
                </a:solidFill>
              </a:rPr>
              <a:t>E</a:t>
            </a:r>
            <a:r>
              <a:rPr kumimoji="1" lang="en-US" altLang="ja-JP" sz="1800" dirty="0"/>
              <a:t>lectronic </a:t>
            </a:r>
            <a:r>
              <a:rPr kumimoji="1" lang="en-US" altLang="ja-JP" sz="1800" dirty="0">
                <a:solidFill>
                  <a:srgbClr val="FF0000"/>
                </a:solidFill>
              </a:rPr>
              <a:t>A</a:t>
            </a:r>
            <a:r>
              <a:rPr kumimoji="1" lang="en-US" altLang="ja-JP" sz="1800" dirty="0"/>
              <a:t>rticle </a:t>
            </a:r>
            <a:r>
              <a:rPr kumimoji="1" lang="en-US" altLang="ja-JP" sz="1800" dirty="0">
                <a:solidFill>
                  <a:srgbClr val="FF0000"/>
                </a:solidFill>
              </a:rPr>
              <a:t>S</a:t>
            </a:r>
            <a:r>
              <a:rPr kumimoji="1" lang="en-US" altLang="ja-JP" sz="1800" dirty="0"/>
              <a:t>urveillance Machines</a:t>
            </a:r>
            <a:endParaRPr kumimoji="1" lang="ja-JP" altLang="en-US" sz="1800" dirty="0"/>
          </a:p>
        </p:txBody>
      </p:sp>
      <p:pic>
        <p:nvPicPr>
          <p:cNvPr id="4" name="図 3">
            <a:extLst>
              <a:ext uri="{FF2B5EF4-FFF2-40B4-BE49-F238E27FC236}">
                <a16:creationId xmlns:a16="http://schemas.microsoft.com/office/drawing/2014/main" id="{767A4618-738C-1D28-8E2A-E066D0DAF1F6}"/>
              </a:ext>
            </a:extLst>
          </p:cNvPr>
          <p:cNvPicPr>
            <a:picLocks noChangeAspect="1"/>
          </p:cNvPicPr>
          <p:nvPr/>
        </p:nvPicPr>
        <p:blipFill>
          <a:blip r:embed="rId7"/>
          <a:stretch>
            <a:fillRect/>
          </a:stretch>
        </p:blipFill>
        <p:spPr>
          <a:xfrm>
            <a:off x="8750860" y="4097693"/>
            <a:ext cx="1414155" cy="1880602"/>
          </a:xfrm>
          <a:prstGeom prst="rect">
            <a:avLst/>
          </a:prstGeom>
        </p:spPr>
      </p:pic>
      <p:sp>
        <p:nvSpPr>
          <p:cNvPr id="5" name="テキスト ボックス 15">
            <a:extLst>
              <a:ext uri="{FF2B5EF4-FFF2-40B4-BE49-F238E27FC236}">
                <a16:creationId xmlns:a16="http://schemas.microsoft.com/office/drawing/2014/main" id="{13706D56-1F98-8B4B-6463-75A264AD8D1E}"/>
              </a:ext>
            </a:extLst>
          </p:cNvPr>
          <p:cNvSpPr txBox="1">
            <a:spLocks noChangeArrowheads="1"/>
          </p:cNvSpPr>
          <p:nvPr/>
        </p:nvSpPr>
        <p:spPr bwMode="auto">
          <a:xfrm>
            <a:off x="10165015" y="4153039"/>
            <a:ext cx="2524842"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所在地： </a:t>
            </a:r>
            <a:endParaRPr kumimoji="1" lang="en-US" altLang="zh-TW"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a:t>
            </a:r>
            <a:r>
              <a:rPr kumimoji="1" lang="en-US" altLang="zh-TW"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160-0004 </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東京都新宿区四谷 </a:t>
            </a:r>
            <a:endParaRPr kumimoji="1" lang="en-US" altLang="zh-TW"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zh-TW"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1-6-1 </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zh-TW"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YOTSUYA TOWER 7</a:t>
            </a:r>
            <a:r>
              <a:rPr kumimoji="1" lang="zh-TW"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階</a:t>
            </a:r>
            <a:r>
              <a:rPr kumimoji="1" lang="ja-JP"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　</a:t>
            </a:r>
            <a:endParaRPr kumimoji="1" lang="en-US" altLang="ja-JP"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 </a:t>
            </a:r>
            <a:r>
              <a:rPr kumimoji="1" lang="en-US" altLang="ja-JP"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rPr>
              <a:t>03-3355-2322</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600" b="0" i="0" u="none" strike="noStrike" kern="1200" cap="none" spc="0" normalizeH="0" baseline="0" noProof="0" dirty="0">
                <a:ln>
                  <a:noFill/>
                </a:ln>
                <a:effectLst/>
                <a:uLnTx/>
                <a:uFillTx/>
                <a:latin typeface="ＤＦ平成ゴシック体W5" pitchFamily="49" charset="-128"/>
                <a:ea typeface="ＤＦ平成ゴシック体W5" pitchFamily="49" charset="-128"/>
                <a:cs typeface="+mn-cs"/>
                <a:hlinkClick r:id="rId8">
                  <a:extLst>
                    <a:ext uri="{A12FA001-AC4F-418D-AE19-62706E023703}">
                      <ahyp:hlinkClr xmlns:ahyp="http://schemas.microsoft.com/office/drawing/2018/hyperlinkcolor" val="tx"/>
                    </a:ext>
                  </a:extLst>
                </a:hlinkClick>
              </a:rPr>
              <a:t>infonew@jeas.gr.jp</a:t>
            </a:r>
            <a:endParaRPr kumimoji="1" lang="en-US" altLang="ja-JP" sz="1600" b="0" i="0" u="none" strike="noStrike" kern="1200" cap="none" spc="0" normalizeH="0" baseline="0" noProof="0" dirty="0">
              <a:ln>
                <a:noFill/>
              </a:ln>
              <a:effectLst/>
              <a:uLnTx/>
              <a:uFillTx/>
              <a:latin typeface="ＤＦ平成ゴシック体W5" pitchFamily="49" charset="-128"/>
              <a:ea typeface="ＤＦ平成ゴシック体W5" pitchFamily="49"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zh-TW" altLang="en-US" sz="1600" b="0" i="0" u="none" strike="noStrike" kern="1200" cap="none" spc="0" normalizeH="0" baseline="0" noProof="0" dirty="0">
              <a:ln>
                <a:noFill/>
              </a:ln>
              <a:solidFill>
                <a:prstClr val="black"/>
              </a:solidFill>
              <a:effectLst/>
              <a:uLnTx/>
              <a:uFillTx/>
              <a:latin typeface="ＤＦ平成ゴシック体W5" pitchFamily="49" charset="-128"/>
              <a:ea typeface="ＤＦ平成ゴシック体W5" pitchFamily="49" charset="-128"/>
              <a:cs typeface="+mn-cs"/>
            </a:endParaRPr>
          </a:p>
        </p:txBody>
      </p:sp>
    </p:spTree>
    <p:extLst>
      <p:ext uri="{BB962C8B-B14F-4D97-AF65-F5344CB8AC3E}">
        <p14:creationId xmlns:p14="http://schemas.microsoft.com/office/powerpoint/2010/main" val="3636710330"/>
      </p:ext>
    </p:extLst>
  </p:cSld>
  <p:clrMapOvr>
    <a:masterClrMapping/>
  </p:clrMapOvr>
</p:sld>
</file>

<file path=ppt/theme/theme1.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3CD65D-61A5-43C9-A837-6EC73C7DA8AB}">
  <ds:schemaRefs>
    <ds:schemaRef ds:uri="http://purl.org/dc/elements/1.1/"/>
    <ds:schemaRef ds:uri="http://schemas.microsoft.com/office/2006/documentManagement/types"/>
    <ds:schemaRef ds:uri="http://purl.org/dc/terms/"/>
    <ds:schemaRef ds:uri="http://schemas.openxmlformats.org/package/2006/metadata/core-properties"/>
    <ds:schemaRef ds:uri="16c05727-aa75-4e4a-9b5f-8a80a1165891"/>
    <ds:schemaRef ds:uri="http://purl.org/dc/dcmitype/"/>
    <ds:schemaRef ds:uri="http://schemas.microsoft.com/office/infopath/2007/PartnerControls"/>
    <ds:schemaRef ds:uri="71af3243-3dd4-4a8d-8c0d-dd76da1f02a5"/>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1F006B4-A9E1-4F39-85C8-FB836F919348}">
  <ds:schemaRefs>
    <ds:schemaRef ds:uri="http://schemas.microsoft.com/sharepoint/v3/contenttype/forms"/>
  </ds:schemaRefs>
</ds:datastoreItem>
</file>

<file path=customXml/itemProps3.xml><?xml version="1.0" encoding="utf-8"?>
<ds:datastoreItem xmlns:ds="http://schemas.openxmlformats.org/officeDocument/2006/customXml" ds:itemID="{16377351-63A1-4C2E-8C9A-66CDD70F16AC}">
  <ds:schemaRefs>
    <ds:schemaRef ds:uri="16c05727-aa75-4e4a-9b5f-8a80a1165891"/>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{76A52F00-E21F-4D0D-8BAC-8B691860A855}tf11437505_win32</Template>
  <TotalTime>4652</TotalTime>
  <Words>365</Words>
  <Application>Microsoft Office PowerPoint</Application>
  <PresentationFormat>ワイド画面</PresentationFormat>
  <Paragraphs>35</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ＤＦ平成ゴシック体W5</vt:lpstr>
      <vt:lpstr>Meiryo UI</vt:lpstr>
      <vt:lpstr>游ゴシック</vt:lpstr>
      <vt:lpstr>游ゴシック Light</vt:lpstr>
      <vt:lpstr>Arial</vt:lpstr>
      <vt:lpstr>2_Office テーマ</vt:lpstr>
      <vt:lpstr>PowerPoint プレゼンテーション</vt:lpstr>
      <vt:lpstr>本日はご清聴有難うございました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JEAS事務局</dc:title>
  <dc:creator>工業会JEAS2021PC</dc:creator>
  <cp:lastModifiedBy>JEAS事務局</cp:lastModifiedBy>
  <cp:revision>339</cp:revision>
  <cp:lastPrinted>2025-02-16T23:56:09Z</cp:lastPrinted>
  <dcterms:created xsi:type="dcterms:W3CDTF">2022-05-27T06:50:36Z</dcterms:created>
  <dcterms:modified xsi:type="dcterms:W3CDTF">2026-02-25T04:53:11Z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