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34F2E-E4C8-200B-1382-5EC238ACD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5F123F-8CE0-5A9F-2045-F477C2951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ABDD6A-E3DB-3462-6982-7FBE106B4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29382-AA83-D6C2-E2F0-47C141CC2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2E2DCE-B2E7-66CA-6BCC-86CB6257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38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0DF3B9-2562-931B-9A58-BF3E8D8C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424EEE-1F32-0F7B-355C-798D07606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FF68CC-61E0-0068-4864-93065CFE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B17D54-929E-5CF6-C269-DA03A93F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B8407D-3B86-F3CC-562C-FCE1F61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31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C9CAC0A-D573-09AE-9B21-5C5403299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9CED3C-4A0E-0464-4190-7A26D7069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33F7D-35A9-2695-09C4-61691A72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2B5C3-0D68-E7F6-A08D-0FA8A6424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E736A9-0FA4-A65F-E945-2B60A197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43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18239-F22A-B0F8-53DD-C699879F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C4B9EB-14B4-DE0A-71D8-8A809C88E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94DBE2-EF81-26C3-689D-779B1B29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FE176-E978-88C4-4936-DF65C143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31571-9523-80A5-5DB4-56670166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67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910514-056D-59E4-ED80-9784CE12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A083FA-2F26-951F-B6F8-440931BC5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3413B-446B-B8B6-1235-ED23B5C9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C9767-6891-A596-3DBB-75F799AD3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D3C40A-9C7B-A52E-3917-357F0451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63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04EC9-B6EA-5ED2-B86F-C7F155EE0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5398CF-7C32-D78D-A493-5561C44F2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C1417C-27DD-40FF-E289-AC741AA3B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26F414-6770-0C46-E20C-2FFC709A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88FE21-6DAC-A0A6-1E42-41E8980D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22E9EB-30AE-BD4B-915A-7D44D611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67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198C6-4EAA-0B73-587E-7EDCCC11E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E7C8C4-C8E0-9E31-BB07-D97F22A1C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5799E0-D112-5CA3-280C-75E70C74B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81199B9-9E7C-08FE-FCE0-E1BDBCF44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8786E3-C047-EE0C-B782-AB936484D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30D5804-DD3A-044A-053C-DABC9485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2DC6E7-BFD7-1C02-BC96-1E39E1DA0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236317-586F-8979-EAA0-C80BB627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39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300FEA-15FE-AF7B-093C-9B4282D7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842766-7A13-20A3-FCC9-3B2267A3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9FD9BE-4B77-B45F-521F-D4A2F65E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401FA9-1E2B-F718-3E23-23BB694A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11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C318DB-45D9-1369-280C-40503FFC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080317-4D11-7125-27C5-E90039AE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8430E3-2F5C-2271-C24B-F04E5A34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32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885754-2FA5-5A22-A1F3-7BAC07F3A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DBBCA8-04F3-5F9B-0ECE-C9028363A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389571-85E9-F7C4-7DA0-A9F60CE5B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80D0BC-8D72-0FE8-ABF0-1DC0837F7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61408D-7E80-92E3-725C-B3823E00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BE2FC4-5594-BE8D-E3B6-8EA37DDE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2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3B089-3124-EBA2-F43E-09EC0EC8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6A49003-00D2-069D-39CC-BA745C32B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0198BC-5135-C243-F322-D6F244D18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A2CAF4-4308-229C-5563-917A2BA8F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ACEE2A-9E47-5210-650A-037198F8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160507-0AEC-4EF9-90AA-26EDA78D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36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3C2F16-98F5-A0DF-5299-92A414BB8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37C51F-9D8A-CBA3-0387-EEAA73508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376AB1-2E97-B820-3B29-7EA942076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9E503-1A4C-4D1C-93DB-9CB411F8408B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ABC585-2084-45CA-9E29-8D4B23EB0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1BDE8-EAB2-2B4E-9076-98A488558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D222-51F4-4686-BB74-96B3C6127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00E6791-61DF-58D9-EA64-52B7A83BA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43" y="425089"/>
            <a:ext cx="10688763" cy="644540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13502A8-B3D5-76C0-8D75-B16A0E0C1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991" y="4182636"/>
            <a:ext cx="1796866" cy="179686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86423F7-6C6A-6374-2344-F2EE7B417FC2}"/>
              </a:ext>
            </a:extLst>
          </p:cNvPr>
          <p:cNvSpPr txBox="1"/>
          <p:nvPr/>
        </p:nvSpPr>
        <p:spPr>
          <a:xfrm>
            <a:off x="3928017" y="0"/>
            <a:ext cx="60941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00B0F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小売事業者：店舗入口での掲示例</a:t>
            </a:r>
          </a:p>
        </p:txBody>
      </p:sp>
    </p:spTree>
    <p:extLst>
      <p:ext uri="{BB962C8B-B14F-4D97-AF65-F5344CB8AC3E}">
        <p14:creationId xmlns:p14="http://schemas.microsoft.com/office/powerpoint/2010/main" val="2619050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JEAS事務局</dc:creator>
  <cp:lastModifiedBy>JEAS事務局</cp:lastModifiedBy>
  <cp:revision>2</cp:revision>
  <dcterms:created xsi:type="dcterms:W3CDTF">2025-06-16T00:33:32Z</dcterms:created>
  <dcterms:modified xsi:type="dcterms:W3CDTF">2025-06-16T00:34:39Z</dcterms:modified>
</cp:coreProperties>
</file>